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2" r:id="rId10"/>
    <p:sldId id="270" r:id="rId11"/>
    <p:sldId id="271" r:id="rId12"/>
    <p:sldId id="263" r:id="rId13"/>
    <p:sldId id="265" r:id="rId14"/>
    <p:sldId id="267" r:id="rId15"/>
    <p:sldId id="272" r:id="rId16"/>
    <p:sldId id="268" r:id="rId17"/>
    <p:sldId id="269" r:id="rId18"/>
  </p:sldIdLst>
  <p:sldSz cx="9144000" cy="6858000" type="screen4x3"/>
  <p:notesSz cx="6858000" cy="9144000"/>
  <p:embeddedFontLst>
    <p:embeddedFont>
      <p:font typeface="Century Schoolbook" pitchFamily="18" charset="0"/>
      <p:regular r:id="rId19"/>
      <p:bold r:id="rId20"/>
      <p:italic r:id="rId21"/>
      <p:boldItalic r:id="rId22"/>
    </p:embeddedFont>
    <p:embeddedFont>
      <p:font typeface="나눔바른고딕" charset="-127"/>
      <p:regular r:id="rId23"/>
      <p:bold r:id="rId24"/>
    </p:embeddedFont>
    <p:embeddedFont>
      <p:font typeface="맑은 고딕" pitchFamily="50" charset="-127"/>
      <p:regular r:id="rId25"/>
      <p:bold r:id="rId26"/>
    </p:embeddedFont>
    <p:embeddedFont>
      <p:font typeface="Wingdings 2" pitchFamily="18" charset="2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C7B0024-5B94-4406-8CE0-5D6E07F704AE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6"/>
            <p14:sldId id="262"/>
            <p14:sldId id="270"/>
            <p14:sldId id="271"/>
            <p14:sldId id="263"/>
            <p14:sldId id="265"/>
            <p14:sldId id="267"/>
            <p14:sldId id="272"/>
            <p14:sldId id="268"/>
            <p14:sldId id="26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0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829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6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70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24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1736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8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98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76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8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23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20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43E9C14-B957-4271-81CB-C39E2B3CDBBE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95ADEDF-1732-4149-960E-19635935A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1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dpedia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87624" y="1700808"/>
            <a:ext cx="7063740" cy="2736304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로봇 저널리즘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(Robot Journalism)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94828" y="4941168"/>
            <a:ext cx="2232248" cy="1691640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고현영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임재승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이은협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4" y="116632"/>
            <a:ext cx="34633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졸업작품 주제 발표</a:t>
            </a:r>
          </a:p>
        </p:txBody>
      </p:sp>
    </p:spTree>
    <p:extLst>
      <p:ext uri="{BB962C8B-B14F-4D97-AF65-F5344CB8AC3E}">
        <p14:creationId xmlns:p14="http://schemas.microsoft.com/office/powerpoint/2010/main" val="94833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6314" y="1612053"/>
            <a:ext cx="7848872" cy="4351337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dirty="0" smtClean="0"/>
              <a:t>오픈 </a:t>
            </a:r>
            <a:r>
              <a:rPr lang="en-US" altLang="ko-KR" sz="2400" dirty="0" smtClean="0"/>
              <a:t>API </a:t>
            </a:r>
            <a:r>
              <a:rPr lang="ko-KR" altLang="en-US" sz="2400" dirty="0" smtClean="0"/>
              <a:t>활용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dirty="0" smtClean="0"/>
              <a:t>오픈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란 </a:t>
            </a:r>
            <a:r>
              <a:rPr lang="en-US" altLang="ko-KR" dirty="0" smtClean="0"/>
              <a:t>?</a:t>
            </a:r>
          </a:p>
          <a:p>
            <a:pPr>
              <a:buFontTx/>
              <a:buChar char="-"/>
            </a:pPr>
            <a:r>
              <a:rPr lang="ko-KR" altLang="en-US" dirty="0" smtClean="0"/>
              <a:t>누구나 사용할 수 있도록 공개된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로서 기업 및 기관이 보유한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및 데이터 베이스를 누구나 쉽게 활용하고 웹 서비스 및 어플리케이션 개발을 지원하기 위하여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외부에 공개한 것을 말한다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간단한 명령어로 기관에 있는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접근하여 원하는 데이터를 가져올 수 있음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 smtClean="0"/>
              <a:t>오픈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가 제공된다면 따로 복잡한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구축하지 않아도 손쉽게 데이터를 얻을 수 있음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 smtClean="0"/>
              <a:t>스포츠 데이터에 대해 </a:t>
            </a:r>
            <a:r>
              <a:rPr lang="en-US" altLang="ko-KR" dirty="0" smtClean="0"/>
              <a:t>ESPN </a:t>
            </a:r>
            <a:r>
              <a:rPr lang="ko-KR" altLang="en-US" dirty="0" smtClean="0"/>
              <a:t>등의 사이트는 오픈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제공하지만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국내에서는 아직 지원하는 곳이 없음</a:t>
            </a:r>
            <a:r>
              <a:rPr lang="en-US" altLang="ko-KR" dirty="0" smtClean="0"/>
              <a:t>..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79512" y="1019728"/>
            <a:ext cx="8229600" cy="11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3-1.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데이터를 </a:t>
            </a:r>
            <a:r>
              <a:rPr lang="ko-KR" altLang="en-US" sz="3200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가져올 것인가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buFontTx/>
              <a:buChar char="-"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64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624831"/>
            <a:ext cx="7200800" cy="4351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API</a:t>
            </a:r>
            <a:r>
              <a:rPr lang="ko-KR" altLang="en-US" dirty="0" smtClean="0"/>
              <a:t>가 제공되지 않는다면 데이터를 표시하는 웹 페이지에 접근하여 소스보기를 통해 원하는 데이터가 있는 코드를 찾고 패턴을 분석하여 가져오는 방법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경기 장소와 시간에 대한 데이터를 가지고 있는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‘place’</a:t>
            </a:r>
            <a:r>
              <a:rPr lang="ko-KR" altLang="en-US" dirty="0" smtClean="0"/>
              <a:t>라는 클래스를 가진 </a:t>
            </a:r>
            <a:r>
              <a:rPr lang="en-US" altLang="ko-KR" dirty="0" smtClean="0"/>
              <a:t>p </a:t>
            </a:r>
            <a:r>
              <a:rPr lang="ko-KR" altLang="en-US" dirty="0" smtClean="0"/>
              <a:t>태그들</a:t>
            </a:r>
            <a:r>
              <a:rPr lang="en-US" altLang="ko-KR" dirty="0" smtClean="0"/>
              <a:t>..</a:t>
            </a:r>
          </a:p>
          <a:p>
            <a:pPr marL="0" indent="0">
              <a:buNone/>
            </a:pPr>
            <a:r>
              <a:rPr lang="ko-KR" altLang="en-US" dirty="0" smtClean="0"/>
              <a:t>이 태그들을 이용해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에서 제공하는 </a:t>
            </a:r>
            <a:r>
              <a:rPr lang="en-US" altLang="ko-KR" dirty="0" err="1" smtClean="0"/>
              <a:t>jsoup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이용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=&gt; HTML</a:t>
            </a:r>
            <a:r>
              <a:rPr lang="ko-KR" altLang="en-US" dirty="0" smtClean="0"/>
              <a:t> 소스 문자열을 객체 모델로 만들어 원하는 데이터를 얻는 방법</a:t>
            </a:r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79512" y="1019728"/>
            <a:ext cx="8229600" cy="11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3-1.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데이터를 </a:t>
            </a:r>
            <a:r>
              <a:rPr lang="ko-KR" altLang="en-US" sz="3200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가져올 것인가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buFontTx/>
              <a:buChar char="-"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31" y="2492896"/>
            <a:ext cx="4665262" cy="475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8" y="2969644"/>
            <a:ext cx="472552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08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19728"/>
            <a:ext cx="8229600" cy="1180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3-1.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데이터를 </a:t>
            </a:r>
            <a:r>
              <a:rPr lang="ko-KR" altLang="en-US" sz="3200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가져올 것인가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0" indent="0"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Jsoup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 라이브러리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7930" y="2132856"/>
            <a:ext cx="85792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예시를 통한 간단한 사용 방법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&lt;p class="place"&gt;</a:t>
            </a:r>
            <a:r>
              <a:rPr lang="ko-KR" altLang="en-US" dirty="0"/>
              <a:t>대구 </a:t>
            </a:r>
            <a:r>
              <a:rPr lang="en-US" altLang="ko-KR" dirty="0"/>
              <a:t>&lt;span&gt;18:30&lt;/span&gt;&lt;/</a:t>
            </a:r>
            <a:r>
              <a:rPr lang="en-US" altLang="ko-KR" dirty="0" smtClean="0"/>
              <a:t>p&gt;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파싱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하고자하는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페이지의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가져온다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Document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doc=</a:t>
            </a:r>
            <a:r>
              <a:rPr lang="en-US" altLang="ko-KR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Jsoup.connect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(http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://www.koreabaseball.com/Schedule/ScoreBoard/ScoreBoard.aspx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/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).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get();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정보가 있는 클래스의 태그를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가져온다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(Elements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placelist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doc.select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(“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p.place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”);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-&gt;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태그의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속성이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place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인것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3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placelist.text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이용하면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placelist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저장된 요소의 텍스트 내용을 출력할 수 있음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6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916832"/>
            <a:ext cx="6446520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첫 번째로 고려한 것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정형화 시킨 문장 틀에 데이터를 집어넣기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데이터 </a:t>
            </a:r>
            <a:r>
              <a:rPr lang="en-US" altLang="ko-KR" dirty="0" smtClean="0"/>
              <a:t>: 9.16  , </a:t>
            </a:r>
            <a:r>
              <a:rPr lang="ko-KR" altLang="en-US" dirty="0" smtClean="0"/>
              <a:t>대구경기장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두산 </a:t>
            </a:r>
            <a:r>
              <a:rPr lang="en-US" altLang="ko-KR" dirty="0" smtClean="0"/>
              <a:t>, 5:3 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 </a:t>
            </a:r>
            <a:r>
              <a:rPr lang="ko-KR" altLang="en-US" dirty="0"/>
              <a:t>월</a:t>
            </a:r>
            <a:r>
              <a:rPr lang="en-US" altLang="ko-KR" dirty="0" smtClean="0"/>
              <a:t>	    </a:t>
            </a:r>
            <a:r>
              <a:rPr lang="ko-KR" altLang="en-US" dirty="0" smtClean="0"/>
              <a:t>일</a:t>
            </a:r>
            <a:r>
              <a:rPr lang="en-US" altLang="ko-KR" dirty="0" smtClean="0"/>
              <a:t>	         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	   </a:t>
            </a:r>
            <a:r>
              <a:rPr lang="ko-KR" altLang="en-US" dirty="0" smtClean="0"/>
              <a:t>가  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	 </a:t>
            </a:r>
            <a:r>
              <a:rPr lang="ko-KR" altLang="en-US" dirty="0" smtClean="0"/>
              <a:t>에게 </a:t>
            </a:r>
            <a:r>
              <a:rPr lang="en-US" altLang="ko-KR" dirty="0" smtClean="0"/>
              <a:t>	</a:t>
            </a:r>
            <a:r>
              <a:rPr lang="ko-KR" altLang="en-US" dirty="0" smtClean="0"/>
              <a:t>  </a:t>
            </a:r>
            <a:r>
              <a:rPr lang="en-US" altLang="ko-KR" dirty="0" smtClean="0"/>
              <a:t> </a:t>
            </a:r>
            <a:r>
              <a:rPr lang="ko-KR" altLang="en-US" dirty="0" smtClean="0"/>
              <a:t>        로 승리했다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여러 이벤트가 존재하므로 이러한 틀이 상당히 많이 요구될 것으로 예상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67207" y="1019039"/>
            <a:ext cx="8229600" cy="11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이용해 어떤 방법으로 기사를 쓸까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7584" y="4293096"/>
            <a:ext cx="86409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79712" y="4293096"/>
            <a:ext cx="86409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03848" y="4293096"/>
            <a:ext cx="86409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72000" y="4292724"/>
            <a:ext cx="86409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5157192"/>
            <a:ext cx="86409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39752" y="5157192"/>
            <a:ext cx="86409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7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916832"/>
            <a:ext cx="6590536" cy="449535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두 번째로 고려한 것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점수의 흐름대로 주요 스토리를 작성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점수가 크게 난 </a:t>
            </a:r>
            <a:r>
              <a:rPr lang="en-US" altLang="ko-KR" dirty="0" smtClean="0"/>
              <a:t>3</a:t>
            </a:r>
            <a:r>
              <a:rPr lang="ko-KR" altLang="en-US" dirty="0" smtClean="0"/>
              <a:t>회나 </a:t>
            </a:r>
            <a:r>
              <a:rPr lang="en-US" altLang="ko-KR" dirty="0" smtClean="0"/>
              <a:t>6</a:t>
            </a:r>
            <a:r>
              <a:rPr lang="ko-KR" altLang="en-US" dirty="0" smtClean="0"/>
              <a:t>회  결승타가 터진 </a:t>
            </a:r>
            <a:r>
              <a:rPr lang="en-US" altLang="ko-KR" dirty="0" smtClean="0"/>
              <a:t>9</a:t>
            </a:r>
            <a:r>
              <a:rPr lang="ko-KR" altLang="en-US" dirty="0" smtClean="0"/>
              <a:t>회에 득점 타자 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득점 방법 등을 기술하도록 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67207" y="1019039"/>
            <a:ext cx="8229600" cy="11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이용해 어떤 방법으로 기사를 쓸까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30775"/>
              </p:ext>
            </p:extLst>
          </p:nvPr>
        </p:nvGraphicFramePr>
        <p:xfrm>
          <a:off x="899592" y="3429000"/>
          <a:ext cx="74168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682"/>
                <a:gridCol w="741682"/>
                <a:gridCol w="741682"/>
                <a:gridCol w="741682"/>
                <a:gridCol w="741682"/>
                <a:gridCol w="741682"/>
                <a:gridCol w="741682"/>
                <a:gridCol w="741682"/>
                <a:gridCol w="741682"/>
                <a:gridCol w="741682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한화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두산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67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916832"/>
            <a:ext cx="6590536" cy="449535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세</a:t>
            </a:r>
            <a:r>
              <a:rPr lang="ko-KR" altLang="en-US" dirty="0" smtClean="0"/>
              <a:t> 번째로 고려한 것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문장 꾸미기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예를 들어 한화가 두산을 </a:t>
            </a:r>
            <a:r>
              <a:rPr lang="en-US" altLang="ko-KR" dirty="0" smtClean="0"/>
              <a:t>12:0</a:t>
            </a:r>
            <a:r>
              <a:rPr lang="ko-KR" altLang="en-US" dirty="0" smtClean="0"/>
              <a:t>의 점수차로 이겼다면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“</a:t>
            </a:r>
            <a:r>
              <a:rPr lang="ko-KR" altLang="en-US" dirty="0" smtClean="0"/>
              <a:t>압도적인 점수차로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라는 문장을 자동으로 삽입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동점 상황에서 </a:t>
            </a:r>
            <a:r>
              <a:rPr lang="en-US" altLang="ko-KR" dirty="0" smtClean="0"/>
              <a:t>9</a:t>
            </a:r>
            <a:r>
              <a:rPr lang="ko-KR" altLang="en-US" dirty="0" smtClean="0"/>
              <a:t>회 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점을 내어 승리했을 경우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“</a:t>
            </a:r>
            <a:r>
              <a:rPr lang="ko-KR" altLang="en-US" dirty="0" smtClean="0"/>
              <a:t>치열한 접전 끝에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라는 문장을 자동으로 삽입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67207" y="1019039"/>
            <a:ext cx="8229600" cy="11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이용해 어떤 방법으로 기사를 쓸까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6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67207" y="1019039"/>
            <a:ext cx="8229600" cy="11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3-2.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이용해 어떤 방법으로 기사를 쓸까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83568" y="1916832"/>
            <a:ext cx="6590536" cy="44953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네 번째로 고려한 것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과거 데이터와 갱신된 데이터를 비교하여 새로운 이벤트 생성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추신수</a:t>
            </a:r>
            <a:r>
              <a:rPr lang="ko-KR" altLang="en-US" dirty="0" smtClean="0"/>
              <a:t> 전반기 타율 </a:t>
            </a:r>
            <a:r>
              <a:rPr lang="en-US" altLang="ko-KR" dirty="0" smtClean="0"/>
              <a:t>: 0.221 </a:t>
            </a:r>
          </a:p>
          <a:p>
            <a:pPr marL="0" indent="0">
              <a:buNone/>
            </a:pPr>
            <a:r>
              <a:rPr lang="ko-KR" altLang="en-US" dirty="0" err="1" smtClean="0"/>
              <a:t>추신수</a:t>
            </a:r>
            <a:r>
              <a:rPr lang="ko-KR" altLang="en-US" dirty="0" smtClean="0"/>
              <a:t> 후반기 타율 </a:t>
            </a:r>
            <a:r>
              <a:rPr lang="en-US" altLang="ko-KR" dirty="0" smtClean="0"/>
              <a:t>: 0.271   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타율 상승률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하락률에</a:t>
            </a:r>
            <a:r>
              <a:rPr lang="ko-KR" altLang="en-US" dirty="0" smtClean="0"/>
              <a:t> 대한 기준 값을 정해놓고 기준 값이 넘으면 의미 있는 데이터로 판단하여 기사를 쓰도록 함</a:t>
            </a:r>
            <a:endParaRPr lang="en-US" altLang="ko-KR" dirty="0" smtClean="0"/>
          </a:p>
          <a:p>
            <a:pPr>
              <a:buFont typeface="Symbol"/>
              <a:buChar char="Þ"/>
            </a:pPr>
            <a:r>
              <a:rPr lang="ko-KR" altLang="en-US" dirty="0" smtClean="0">
                <a:solidFill>
                  <a:srgbClr val="FF0000"/>
                </a:solidFill>
              </a:rPr>
              <a:t>이러한 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가지 고려는 일부분일 뿐 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엄청나게 다양한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FF0000"/>
                </a:solidFill>
              </a:rPr>
              <a:t> 알고리즘이 필요할 것으로 예상됨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4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1600" y="1340768"/>
            <a:ext cx="6446520" cy="4351337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sz="4800" dirty="0" smtClean="0"/>
              <a:t>END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7983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6404" y="116632"/>
            <a:ext cx="7269480" cy="1325562"/>
          </a:xfrm>
        </p:spPr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로봇 저널리즘 소개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퀘이크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봇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2.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로봇 저널리즘의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프레임워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로봇 저널리즘을 이용한 야구기사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3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46404" y="3068960"/>
            <a:ext cx="7225996" cy="3399210"/>
          </a:xfrm>
        </p:spPr>
        <p:txBody>
          <a:bodyPr>
            <a:normAutofit fontScale="2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altLang="ko-KR" sz="112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 </a:t>
            </a:r>
            <a:r>
              <a:rPr lang="ko-KR" altLang="en-US" sz="8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없이 기사들이 만들어지고 있다</a:t>
            </a:r>
            <a:r>
              <a:rPr lang="en-US" altLang="ko-KR" sz="8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0" indent="0">
              <a:lnSpc>
                <a:spcPct val="320000"/>
              </a:lnSpc>
              <a:spcBef>
                <a:spcPts val="600"/>
              </a:spcBef>
              <a:buNone/>
            </a:pPr>
            <a:r>
              <a:rPr lang="ko-KR" altLang="en-US" sz="7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얼마 </a:t>
            </a:r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전까지 로봇</a:t>
            </a:r>
            <a:r>
              <a:rPr lang="en-US" altLang="ko-KR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컴퓨터 기술은 뉴스 요약</a:t>
            </a:r>
            <a:r>
              <a:rPr lang="en-US" altLang="ko-KR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분석</a:t>
            </a:r>
            <a:r>
              <a:rPr lang="en-US" altLang="ko-KR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기사에 </a:t>
            </a:r>
            <a:r>
              <a:rPr lang="ko-KR" altLang="en-US" sz="7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맞는</a:t>
            </a:r>
            <a:endParaRPr lang="en-US" altLang="ko-KR" sz="7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7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도표 </a:t>
            </a:r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제시 등과 같은 보조적 역할을 맡아왔다</a:t>
            </a:r>
            <a:r>
              <a:rPr lang="en-US" altLang="ko-KR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7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그런데 </a:t>
            </a:r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몇 년 간 로봇이 스포츠</a:t>
            </a:r>
            <a:r>
              <a:rPr lang="en-US" altLang="ko-KR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재난</a:t>
            </a:r>
            <a:r>
              <a:rPr lang="en-US" altLang="ko-KR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 등의 분야에서 </a:t>
            </a:r>
            <a:r>
              <a:rPr lang="ko-KR" altLang="en-US" sz="7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기자를</a:t>
            </a:r>
            <a:endParaRPr lang="en-US" altLang="ko-KR" sz="7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7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대체할 수 있는 </a:t>
            </a:r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수준으로 발전하며 </a:t>
            </a:r>
            <a:r>
              <a:rPr lang="en-US" altLang="ko-KR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로봇저널리즘</a:t>
            </a:r>
            <a:r>
              <a:rPr lang="en-US" altLang="ko-KR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용어까지 등장했다</a:t>
            </a:r>
            <a:r>
              <a:rPr lang="en-US" altLang="ko-KR" sz="7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ko-KR" sz="7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37" y="1340768"/>
            <a:ext cx="6607707" cy="1800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15797" y="274184"/>
            <a:ext cx="7900619" cy="99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로봇 저널리즘 소개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7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24" y="27518"/>
            <a:ext cx="6696744" cy="264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82498" y="2699156"/>
            <a:ext cx="7225996" cy="3970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퀘이크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봇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기반의 지진 관련 기사 작성 프로그램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지진발생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 지질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조사국이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지진 발생사실을 알림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진앙지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진도 등 주요 정보를 바탕으로  기사를 자동으로 작성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일반인들에게 배포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지진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 후 이러한 과정이 불과 몇 분 </a:t>
            </a:r>
            <a:r>
              <a:rPr lang="ko-KR" altLang="en-US" sz="3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이내</a:t>
            </a:r>
            <a:endParaRPr lang="en-US" altLang="ko-KR" sz="3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3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과정이 모두 자동</a:t>
            </a:r>
            <a:endParaRPr lang="en-US" altLang="ko-KR" sz="3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9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수집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분석의 대상이 되는 데이터를 모음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추출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 방법을 통해 데이터 속 의미 있는 이벤트를 찾아냄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기사의 관점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주제를 선정하는 단계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마다 다른 가중치를 부여하여 선정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지진의 발생 횟수가 급증했다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기사를 배열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EX)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지진 발생 횟수가 주제라면 과거 지진 발생 횟수 데이터를 제시하고 연결 시킴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(5)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자연어로 기사 생성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준비된 틀에 세부적 정보를 넣어 완전한 문장을 만든 후 문장들을 순서에 맞게 배치함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15797" y="274184"/>
            <a:ext cx="7900619" cy="99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로봇 저널리즘의 프레임워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</a:t>
            </a:r>
          </a:p>
        </p:txBody>
      </p:sp>
    </p:spTree>
    <p:extLst>
      <p:ext uri="{BB962C8B-B14F-4D97-AF65-F5344CB8AC3E}">
        <p14:creationId xmlns:p14="http://schemas.microsoft.com/office/powerpoint/2010/main" val="109691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1920" y="908720"/>
            <a:ext cx="483488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야구기사로 선정한 이유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야구는 기록의 스포츠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주제에 비해 데이터가 명확하고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깔끔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buFontTx/>
              <a:buChar char="-"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숫자의 데이터로 알고리즘을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적용하기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알맞음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스포츠 기사는 정형화된 틀이 있음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</a:t>
            </a:r>
          </a:p>
          <a:p>
            <a:pPr marL="0" indent="0">
              <a:buNone/>
            </a:pP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0" indent="0">
              <a:buNone/>
            </a:pP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6" y="1412776"/>
            <a:ext cx="3048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15797" y="274184"/>
            <a:ext cx="7900619" cy="994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로봇 저널리즘을 이용한 야구기사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02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19572" y="950081"/>
            <a:ext cx="1980220" cy="1686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출처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391069" y="950081"/>
            <a:ext cx="1821802" cy="1686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983357" y="950081"/>
            <a:ext cx="1821802" cy="1686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추출한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34574" y="4149080"/>
            <a:ext cx="1821802" cy="15814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데이터를 이용해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실행하여 기사작성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63077" y="4152461"/>
            <a:ext cx="1980220" cy="15814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정해진 시간에 맞춰 기사 올리기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825806" y="1443612"/>
            <a:ext cx="504056" cy="77177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346086" y="1443612"/>
            <a:ext cx="504056" cy="77177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왼쪽 화살표 12"/>
          <p:cNvSpPr/>
          <p:nvPr/>
        </p:nvSpPr>
        <p:spPr>
          <a:xfrm>
            <a:off x="5526106" y="4553894"/>
            <a:ext cx="432048" cy="771777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왼쪽 화살표 13"/>
          <p:cNvSpPr/>
          <p:nvPr/>
        </p:nvSpPr>
        <p:spPr>
          <a:xfrm rot="-5400000">
            <a:off x="6678234" y="3007107"/>
            <a:ext cx="432048" cy="771777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로봇기사를 구현 하기 위한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가장 중요한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sz="2800" dirty="0" smtClean="0"/>
              <a:t>1. </a:t>
            </a:r>
            <a:r>
              <a:rPr lang="ko-KR" altLang="en-US" sz="2800" dirty="0" smtClean="0"/>
              <a:t>어떤 데이터를 어떻게 가져올 것인가</a:t>
            </a:r>
            <a:r>
              <a:rPr lang="en-US" altLang="ko-KR" sz="2800" dirty="0" smtClean="0"/>
              <a:t>?</a:t>
            </a:r>
            <a:endParaRPr lang="en-US" altLang="ko-KR" sz="2800" dirty="0"/>
          </a:p>
          <a:p>
            <a:endParaRPr lang="en-US" altLang="ko-KR" dirty="0" smtClean="0"/>
          </a:p>
          <a:p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 smtClean="0"/>
              <a:t>2. </a:t>
            </a:r>
            <a:r>
              <a:rPr lang="ko-KR" altLang="en-US" sz="2800" dirty="0" smtClean="0"/>
              <a:t>데이터를 이용해 어떤 방법으로 기사를 쓸까</a:t>
            </a:r>
            <a:r>
              <a:rPr lang="en-US" altLang="ko-KR" sz="2800" dirty="0" smtClean="0"/>
              <a:t>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725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836712"/>
            <a:ext cx="9001000" cy="535944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-1.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데이터를 어떻게 가져올 것인가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의미 있는 이벤트를 선정하기 위한 과거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데이터를 이용하여 자체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데이터를 갱신하는 방법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주기로 전체 과거 데이터를 데이터 출처에서 가져와 모두 갱신하는 방법 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고민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 기록과 현재 기록을 비교하여 의미 있는 이벤트 추출 가능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 날마다 실시간으로 수집하는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시즌 중 매일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 경기 승리한 팀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패배한 팀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MVP ,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부상 선수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우천 취소 등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39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432</TotalTime>
  <Words>882</Words>
  <Application>Microsoft Office PowerPoint</Application>
  <PresentationFormat>화면 슬라이드 쇼(4:3)</PresentationFormat>
  <Paragraphs>197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굴림</vt:lpstr>
      <vt:lpstr>Arial</vt:lpstr>
      <vt:lpstr>Symbol</vt:lpstr>
      <vt:lpstr>Century Schoolbook</vt:lpstr>
      <vt:lpstr>나눔바른고딕</vt:lpstr>
      <vt:lpstr>맑은 고딕</vt:lpstr>
      <vt:lpstr>Wingdings 2</vt:lpstr>
      <vt:lpstr>View</vt:lpstr>
      <vt:lpstr>로봇 저널리즘 (Robot Journalism)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로봇기사를 구현 하기 위한 가장 중요한 2가지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leeeunhyop</dc:creator>
  <cp:lastModifiedBy>leeeunhyop</cp:lastModifiedBy>
  <cp:revision>45</cp:revision>
  <dcterms:created xsi:type="dcterms:W3CDTF">2015-09-20T10:49:29Z</dcterms:created>
  <dcterms:modified xsi:type="dcterms:W3CDTF">2015-09-22T14:18:12Z</dcterms:modified>
</cp:coreProperties>
</file>